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16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0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7A88C1-DB62-441C-B5FD-903DB9F1690C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88F4CC-ADBE-47AF-8C83-812D0F2E8B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7348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88F4CC-ADBE-47AF-8C83-812D0F2E8BA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3705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0ED855-5BEC-113E-0FA7-B2C98ACD8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8BE09D-A008-B088-536F-F7F71D3AE5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1452D6-0F4D-B42C-BC49-FC180447F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94A52F4-DFBC-290A-3C7B-AF6E2FAFA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97E5D5-BA9B-9919-52D1-90DEAC77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605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F6CAB3-AAC0-BA8A-E5AB-CD9864CC4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A27FF94-48E7-4263-A0DC-AE11D10FD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BF92-5E05-6BEC-85CE-3D5DF0A25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5452A7-E9A2-33F9-8BEE-D4669F03A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4B9E00-A7EE-DF59-4E87-D9DF2B37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9685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BADCBE5-4D0E-E3E4-481A-6B75C724EC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CE4A843-01DB-F5F1-8142-B70DFDCC4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64EC1E-6807-C97E-2322-F4E9789B2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6DD849-FD37-8D90-DF0E-212840394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39CB5E-FFFC-0D9D-4DFD-347F0EFB2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1238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F0891B-0E82-D544-42A3-A93848361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90F882-7C21-B6BD-9E53-60B7F986C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63D34D-F84E-E488-C47D-99840A60D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040204-E395-6DE6-B520-CEFBAA5E2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BEF5709-F528-DF92-5772-DF533764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8625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403AFC-617C-8B68-AA26-868D0D5EA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9BFE98C-34C0-B63E-8658-C16DCC07A9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6B2167-C8BC-FADE-1BA5-9E2C504CD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7DAF14-07B7-BC13-7AB5-501361B5C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854D15-4A74-F0EF-61CB-781B808F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77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29F82B-ED51-68CC-0E16-5ECC0B64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E3D2B3-A8A2-7843-7D04-FEA472261C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4F2F00-4381-FAD1-4561-0C0E45580B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10203D-4087-92DE-ADF0-09ACF7BDF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086036-968B-81A0-5FCE-92FADC3A8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2BFC00B-C309-A7DC-8318-FF51E9178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7552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4F44A3-74F0-1967-43C0-366CDD82B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244C83-6809-E2CA-CBD8-531D3A578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6FE0AAF-EAFE-1BF9-CF57-06D223AF3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E9F8420-221D-1FC4-5C01-0B3B282AC4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24A4C8E-6384-53FA-1D0B-77EEFA823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F8D6C32-C6E5-C229-096C-D01026E65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933B7BB-72C5-FC82-F467-00EDB4B94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D412AB5-3E2C-CFEF-9323-8971FACE0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86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046FC-9C50-CE0A-1BBD-FF738C3C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E2C827A-B0D9-A4D7-C620-8E5CE62AA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04065CD-FE49-9C63-A26B-D1FFCA677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351A6AC-58C0-2E0B-0E13-117BEC51F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5045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DEFEE10-F905-64D9-1725-B492728C5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43F471C-4611-B5DD-EBF3-1D7A86000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EA40AD3-82A2-CAE6-6E41-5B74D89E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6362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9D0FCC-1FF7-89AD-E2C2-4D1AB8D8F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644F8D-BB99-7E63-3624-8BF5ECD7F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71AF05F-9358-29C7-72B5-C05ED1055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E494E1A-DC5F-81DD-96E9-541081099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3ADD4FE-318B-FED5-7324-EA3A602BB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CFD56A-5A62-0193-CC9E-5B9FB710A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347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E6C32D-5E1A-0E99-131D-747B6245C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1CB4937-A095-7F39-948F-E2B6570D12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5815969-42FA-E757-B3B9-18CB4B046E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9F90FE9-B88E-71DA-6C61-20376B9E1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B2DCD3-5F29-39F3-ADBE-BB4C6188C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62EC39-4335-D737-3FE9-59C37A06A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6955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522412-E171-3CE4-98EA-837070796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2C870C1-8C68-38DD-E5F1-8A7C8EC14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439D15-BB07-F6F9-A5D4-6EF9E4C84E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BF6E5B-ADFA-4992-A0A6-BDCBC41F0229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886EEE-7B86-02A0-2376-86D472BFE9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9B6708-0286-B6CC-2934-3E5237C007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2096B5-BD0A-4647-8102-085D9EBCB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87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slide" Target="slide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Relationship Id="rId9" Type="http://schemas.openxmlformats.org/officeDocument/2006/relationships/slide" Target="slide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BA4614E-ACB5-4962-98AB-800BE35FD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38053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8D6F9D-7509-6D10-BBFE-12811AB53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6057" y="957668"/>
            <a:ext cx="5442857" cy="1465376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MariageAntD" pitchFamily="2" charset="-52"/>
              </a:rPr>
              <a:t>Текстовая </a:t>
            </a:r>
            <a:r>
              <a:rPr lang="en-US" dirty="0">
                <a:latin typeface="MariageAntD" pitchFamily="2" charset="-52"/>
              </a:rPr>
              <a:t>RPG Angel’s Tears</a:t>
            </a:r>
            <a:endParaRPr lang="ru-RU" dirty="0">
              <a:latin typeface="MariageAntD" pitchFamily="2" charset="-52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97BE1B8-1D56-2216-A99F-6DA2C98CD1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399" y="3236119"/>
            <a:ext cx="6981371" cy="2387600"/>
          </a:xfrm>
        </p:spPr>
        <p:txBody>
          <a:bodyPr>
            <a:noAutofit/>
          </a:bodyPr>
          <a:lstStyle/>
          <a:p>
            <a:r>
              <a:rPr lang="ru-RU" sz="3600" dirty="0">
                <a:latin typeface="Monotype Corsiva" panose="03010101010201010101" pitchFamily="66" charset="0"/>
              </a:rPr>
              <a:t>Команда ГАПОУ Камышинский политехнический колледж  Голивец Богдан, Клочков Никита, Бауэр Илья, Симакина Валерия. Студенты 2-го курса гр.ИП-207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775DC0A-2905-468C-AA24-EADE57D23E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627" y="2489463"/>
            <a:ext cx="8584851" cy="626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173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6608A6-0A44-4046-B07F-B9F785130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3" y="0"/>
            <a:ext cx="12143233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BB8CD5-749A-4DDC-8C3A-CAD70B64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3073" y="408669"/>
            <a:ext cx="12718143" cy="5803446"/>
          </a:xfrm>
        </p:spPr>
        <p:txBody>
          <a:bodyPr>
            <a:normAutofit/>
          </a:bodyPr>
          <a:lstStyle/>
          <a:p>
            <a:pPr algn="ctr"/>
            <a:r>
              <a:rPr lang="ru-RU" sz="6600" dirty="0">
                <a:latin typeface="MariageAntD" pitchFamily="2" charset="-52"/>
              </a:rPr>
              <a:t>СПАСИБО ЗА ВНИМАНИЕ!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A2892B7-27D5-4EC1-BB4F-2BD3EEBEB2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332" y="4270828"/>
            <a:ext cx="1629182" cy="162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40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A39207-3ACA-4F98-8649-721C8D29B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856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E394A2-DEED-40E4-B081-F0D8F0AA9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8629" y="365125"/>
            <a:ext cx="4049486" cy="1325563"/>
          </a:xfrm>
        </p:spPr>
        <p:txBody>
          <a:bodyPr>
            <a:normAutofit/>
          </a:bodyPr>
          <a:lstStyle/>
          <a:p>
            <a:pPr algn="ctr"/>
            <a:r>
              <a:rPr lang="ru-RU" sz="7200" dirty="0">
                <a:latin typeface="MariageAntD" pitchFamily="2" charset="-52"/>
              </a:rPr>
              <a:t>Содержание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AD7ED8-61C6-4BC1-BB53-E27D2E713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3375"/>
            <a:ext cx="10515600" cy="4351338"/>
          </a:xfrm>
        </p:spPr>
        <p:txBody>
          <a:bodyPr/>
          <a:lstStyle/>
          <a:p>
            <a:r>
              <a:rPr lang="ru-RU" dirty="0">
                <a:hlinkClick r:id="rId3" action="ppaction://hlinksldjump"/>
              </a:rPr>
              <a:t>Персонажи</a:t>
            </a:r>
            <a:endParaRPr lang="ru-RU" dirty="0"/>
          </a:p>
          <a:p>
            <a:r>
              <a:rPr lang="ru-RU" dirty="0">
                <a:hlinkClick r:id="rId4" action="ppaction://hlinksldjump"/>
              </a:rPr>
              <a:t>Код</a:t>
            </a:r>
            <a:endParaRPr lang="ru-RU" dirty="0"/>
          </a:p>
          <a:p>
            <a:r>
              <a:rPr lang="ru-RU" dirty="0">
                <a:hlinkClick r:id="rId5" action="ppaction://hlinksldjump"/>
              </a:rPr>
              <a:t>Сюжет</a:t>
            </a:r>
            <a:endParaRPr lang="ru-RU" dirty="0"/>
          </a:p>
          <a:p>
            <a:r>
              <a:rPr lang="ru-RU" dirty="0">
                <a:hlinkClick r:id="rId6" action="ppaction://hlinksldjump"/>
              </a:rPr>
              <a:t>Механика</a:t>
            </a:r>
            <a:endParaRPr lang="ru-RU" dirty="0"/>
          </a:p>
          <a:p>
            <a:r>
              <a:rPr lang="ru-RU" dirty="0">
                <a:hlinkClick r:id="rId7" action="ppaction://hlinksldjump"/>
              </a:rPr>
              <a:t>Состав</a:t>
            </a:r>
            <a:endParaRPr lang="ru-RU" dirty="0"/>
          </a:p>
          <a:p>
            <a:r>
              <a:rPr lang="ru-RU" dirty="0">
                <a:hlinkClick r:id="rId8" action="ppaction://hlinksldjump"/>
              </a:rPr>
              <a:t>Почему мы выбрали жанр Dark fantasy?</a:t>
            </a:r>
            <a:endParaRPr lang="en-US" dirty="0"/>
          </a:p>
          <a:p>
            <a:r>
              <a:rPr lang="ru-RU" dirty="0">
                <a:hlinkClick r:id="rId9" action="ppaction://hlinksldjump"/>
              </a:rPr>
              <a:t>Планы на будущее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469580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FE2DCF-82CE-F8C7-DC86-C49A24736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9F9F8068-3AF2-9CEA-D99C-EEA199990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6159" y="1544321"/>
            <a:ext cx="10408279" cy="1059901"/>
          </a:xfrm>
        </p:spPr>
        <p:txBody>
          <a:bodyPr>
            <a:normAutofit fontScale="85000" lnSpcReduction="20000"/>
          </a:bodyPr>
          <a:lstStyle/>
          <a:p>
            <a:r>
              <a:rPr lang="ru-RU" dirty="0">
                <a:latin typeface="Monotype Corsiva" panose="03010101010201010101" pitchFamily="66" charset="0"/>
              </a:rPr>
              <a:t>Команда дизайнеров взялась за работу над моделями персонажей, а их характером занимался сценарист.</a:t>
            </a:r>
          </a:p>
          <a:p>
            <a:r>
              <a:rPr lang="ru-RU" dirty="0">
                <a:latin typeface="Monotype Corsiva" panose="03010101010201010101" pitchFamily="66" charset="0"/>
              </a:rPr>
              <a:t>Каждый персонаж имеет свой уникальный характер!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C4F980-67DA-2C6A-48A7-32A0FD310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1950" y="598171"/>
            <a:ext cx="3122930" cy="824229"/>
          </a:xfrm>
        </p:spPr>
        <p:txBody>
          <a:bodyPr/>
          <a:lstStyle/>
          <a:p>
            <a:r>
              <a:rPr lang="ru-RU" dirty="0">
                <a:latin typeface="MariageAntD" pitchFamily="2" charset="-52"/>
              </a:rPr>
              <a:t>Персонажи</a:t>
            </a:r>
          </a:p>
        </p:txBody>
      </p:sp>
      <p:sp>
        <p:nvSpPr>
          <p:cNvPr id="6" name="Управляющая кнопка: &quot;Назад&quot; или &quot;Предыдущий&quot;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91E36110-BC8F-4CE2-A9B7-F1523B60DC5B}"/>
              </a:ext>
            </a:extLst>
          </p:cNvPr>
          <p:cNvSpPr/>
          <p:nvPr/>
        </p:nvSpPr>
        <p:spPr>
          <a:xfrm>
            <a:off x="1026159" y="5689600"/>
            <a:ext cx="849992" cy="366210"/>
          </a:xfrm>
          <a:prstGeom prst="actionButtonBackPrevious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EA3F9D-AE8C-44F3-A063-116EA4B2E7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48" y="2250151"/>
            <a:ext cx="3904036" cy="390403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BA90837-FA76-4473-995B-A205D59CC2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379" y="2296682"/>
            <a:ext cx="3853680" cy="3827515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FE7D13-23BC-460C-8694-8DF0E66670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157" y="2308139"/>
            <a:ext cx="3891279" cy="3891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3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E41C00-9F54-BCBC-BC7F-5498BA18C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C723A3-F4AE-C66C-3F0B-F0ADA432B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0" y="365125"/>
            <a:ext cx="1463040" cy="1325563"/>
          </a:xfrm>
        </p:spPr>
        <p:txBody>
          <a:bodyPr/>
          <a:lstStyle/>
          <a:p>
            <a:pPr algn="ctr"/>
            <a:r>
              <a:rPr lang="ru-RU" dirty="0">
                <a:latin typeface="MariageAntD" pitchFamily="2" charset="-52"/>
              </a:rPr>
              <a:t>Код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6A0A02-2637-52C6-F159-274B01F60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1313181"/>
            <a:ext cx="9418320" cy="505460"/>
          </a:xfrm>
        </p:spPr>
        <p:txBody>
          <a:bodyPr>
            <a:normAutofit/>
          </a:bodyPr>
          <a:lstStyle/>
          <a:p>
            <a:r>
              <a:rPr lang="ru-RU" dirty="0">
                <a:latin typeface="Monotype Corsiva" panose="03010101010201010101" pitchFamily="66" charset="0"/>
              </a:rPr>
              <a:t>Код был написан на основе языка программирования </a:t>
            </a:r>
            <a:r>
              <a:rPr lang="en-US" dirty="0">
                <a:latin typeface="Monotype Corsiva" panose="03010101010201010101" pitchFamily="66" charset="0"/>
              </a:rPr>
              <a:t>C#</a:t>
            </a:r>
            <a:endParaRPr lang="ru-RU" dirty="0">
              <a:latin typeface="Monotype Corsiva" panose="03010101010201010101" pitchFamily="66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2E9D634-7170-43A8-8297-9D1DCB56A9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3830" y="2055813"/>
            <a:ext cx="8308019" cy="4105575"/>
          </a:xfrm>
          <a:prstGeom prst="rect">
            <a:avLst/>
          </a:prstGeom>
        </p:spPr>
      </p:pic>
      <p:sp>
        <p:nvSpPr>
          <p:cNvPr id="9" name="Управляющая кнопка: &quot;Назад&quot; или &quot;Предыдущий&quot; 8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C0BA7595-00E8-4882-AB52-C38C5623E78D}"/>
              </a:ext>
            </a:extLst>
          </p:cNvPr>
          <p:cNvSpPr/>
          <p:nvPr/>
        </p:nvSpPr>
        <p:spPr>
          <a:xfrm>
            <a:off x="608672" y="6215455"/>
            <a:ext cx="849992" cy="366210"/>
          </a:xfrm>
          <a:prstGeom prst="actionButtonBackPrevious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6699396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B55BBC3-D888-4E48-7747-AFC6F659C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6A6A03-38A9-C7C7-A27C-97F92A40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5405" y="418306"/>
            <a:ext cx="3754120" cy="788035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latin typeface="MariageAntD" pitchFamily="2" charset="-52"/>
              </a:rPr>
              <a:t>Сюжет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ADF714-91C5-7197-2C24-73E71FB83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264285"/>
            <a:ext cx="11673840" cy="981765"/>
          </a:xfrm>
        </p:spPr>
        <p:txBody>
          <a:bodyPr>
            <a:normAutofit fontScale="77500" lnSpcReduction="20000"/>
          </a:bodyPr>
          <a:lstStyle/>
          <a:p>
            <a:r>
              <a:rPr lang="ru-RU" dirty="0">
                <a:latin typeface="Monotype Corsiva" panose="03010101010201010101" pitchFamily="66" charset="0"/>
              </a:rPr>
              <a:t>Сюжет был вдохновлен произведением мангаки Кэнтаро Миуры и играми компании </a:t>
            </a:r>
            <a:r>
              <a:rPr lang="en-US" dirty="0">
                <a:latin typeface="Monotype Corsiva" panose="03010101010201010101" pitchFamily="66" charset="0"/>
              </a:rPr>
              <a:t>From software.</a:t>
            </a:r>
            <a:endParaRPr lang="ru-RU" dirty="0">
              <a:latin typeface="Monotype Corsiva" panose="03010101010201010101" pitchFamily="66" charset="0"/>
            </a:endParaRPr>
          </a:p>
          <a:p>
            <a:r>
              <a:rPr lang="ru-RU" dirty="0">
                <a:latin typeface="Monotype Corsiva" panose="03010101010201010101" pitchFamily="66" charset="0"/>
              </a:rPr>
              <a:t>Жанр игры – </a:t>
            </a:r>
            <a:r>
              <a:rPr lang="en-US" dirty="0">
                <a:latin typeface="Monotype Corsiva" panose="03010101010201010101" pitchFamily="66" charset="0"/>
              </a:rPr>
              <a:t>Dark fantasy RPG</a:t>
            </a:r>
            <a:endParaRPr lang="ru-RU" dirty="0">
              <a:latin typeface="Monotype Corsiva" panose="03010101010201010101" pitchFamily="66" charset="0"/>
            </a:endParaRPr>
          </a:p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A8D6CC-8670-7DF2-66B9-F9AA5E0E6047}"/>
              </a:ext>
            </a:extLst>
          </p:cNvPr>
          <p:cNvSpPr txBox="1"/>
          <p:nvPr/>
        </p:nvSpPr>
        <p:spPr>
          <a:xfrm>
            <a:off x="1096307" y="2980552"/>
            <a:ext cx="993455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Monotype Corsiva" panose="03010101010201010101" pitchFamily="66" charset="0"/>
              </a:rPr>
              <a:t>Давным-давно, во времена когда смертные расы сосуществовали в едином мире, вели войны и плели интриги, Князь тьмы Бонос захватил власть в пантеоне богов и поверг мир во мрак.</a:t>
            </a:r>
            <a:endParaRPr lang="en-US" dirty="0">
              <a:latin typeface="Monotype Corsiva" panose="03010101010201010101" pitchFamily="66" charset="0"/>
            </a:endParaRPr>
          </a:p>
          <a:p>
            <a:endParaRPr lang="ru-RU" dirty="0">
              <a:latin typeface="Monotype Corsiva" panose="03010101010201010101" pitchFamily="66" charset="0"/>
            </a:endParaRPr>
          </a:p>
          <a:p>
            <a:r>
              <a:rPr lang="ru-RU" dirty="0">
                <a:latin typeface="Monotype Corsiva" panose="03010101010201010101" pitchFamily="66" charset="0"/>
              </a:rPr>
              <a:t>Война, смерть и ужас стали обыденностью в новом мире Объединённые армии смертных – Люди, Эльфы, Дварфы, и даже некогда враждебные ко всем Орки вместе вступили в неравный бой против сил тьмы.</a:t>
            </a:r>
            <a:endParaRPr lang="en-US" dirty="0">
              <a:latin typeface="Monotype Corsiva" panose="03010101010201010101" pitchFamily="66" charset="0"/>
            </a:endParaRPr>
          </a:p>
          <a:p>
            <a:endParaRPr lang="ru-RU" dirty="0">
              <a:latin typeface="Monotype Corsiva" panose="03010101010201010101" pitchFamily="66" charset="0"/>
            </a:endParaRPr>
          </a:p>
          <a:p>
            <a:r>
              <a:rPr lang="ru-RU" dirty="0">
                <a:latin typeface="Monotype Corsiva" panose="03010101010201010101" pitchFamily="66" charset="0"/>
              </a:rPr>
              <a:t>Некогда зеленые равнины королевства людей -  Мидланда, ныне были усеяны пеплом и кровью. Эльфийские леса Гель’тама, в которых витали запахи свежих цветов, и всюду было слышно пение птиц, теперь пылали адским пламенем. Дворфийские пещеры были наполнены порождениями тьмы, а орки, растеряв свою боевую мощь, были вынуждены бежать в последних оплотах смертных…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03D88D-8882-42CB-8306-AF009DD47627}"/>
              </a:ext>
            </a:extLst>
          </p:cNvPr>
          <p:cNvSpPr txBox="1"/>
          <p:nvPr/>
        </p:nvSpPr>
        <p:spPr>
          <a:xfrm>
            <a:off x="4634144" y="2334222"/>
            <a:ext cx="3471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MariageAntD" pitchFamily="2" charset="-52"/>
              </a:rPr>
              <a:t>Завязка событий: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369DAF-DDA2-425F-9275-7041CF78F8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07540">
            <a:off x="1483273" y="2081146"/>
            <a:ext cx="1287694" cy="128769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D4E4AD8-70E2-49B7-8C99-E06300C2C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146129" y="1741925"/>
            <a:ext cx="1828959" cy="1828959"/>
          </a:xfrm>
          <a:prstGeom prst="rect">
            <a:avLst/>
          </a:prstGeom>
        </p:spPr>
      </p:pic>
      <p:sp>
        <p:nvSpPr>
          <p:cNvPr id="12" name="Управляющая кнопка: &quot;Назад&quot; или &quot;Предыдущий&quot; 11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19AA651F-3171-4118-8A56-C98B87FEB4A8}"/>
              </a:ext>
            </a:extLst>
          </p:cNvPr>
          <p:cNvSpPr/>
          <p:nvPr/>
        </p:nvSpPr>
        <p:spPr>
          <a:xfrm>
            <a:off x="791916" y="5842874"/>
            <a:ext cx="849992" cy="366210"/>
          </a:xfrm>
          <a:prstGeom prst="actionButtonBackPrevious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83183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BE63D6-4EF1-4C70-02E9-EC2D83B64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43233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34A9E2-FE74-64E7-2FE1-FD4965290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3225" y="450884"/>
            <a:ext cx="2522856" cy="864235"/>
          </a:xfrm>
        </p:spPr>
        <p:txBody>
          <a:bodyPr>
            <a:normAutofit/>
          </a:bodyPr>
          <a:lstStyle/>
          <a:p>
            <a:r>
              <a:rPr lang="ru-RU" dirty="0">
                <a:latin typeface="MariageAntD" pitchFamily="2" charset="-52"/>
              </a:rPr>
              <a:t>Механика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C4E8F7-24FD-F541-41AF-B635F1C02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8640" y="1447165"/>
            <a:ext cx="9839960" cy="5441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4EA2B6-A348-4164-A983-F2287DD9013E}"/>
              </a:ext>
            </a:extLst>
          </p:cNvPr>
          <p:cNvSpPr txBox="1"/>
          <p:nvPr/>
        </p:nvSpPr>
        <p:spPr>
          <a:xfrm>
            <a:off x="1161432" y="1159782"/>
            <a:ext cx="9226441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Monotype Corsiva" panose="03010101010201010101" pitchFamily="66" charset="0"/>
              </a:rPr>
              <a:t>Приложение разработано в среде разработки </a:t>
            </a:r>
            <a:r>
              <a:rPr lang="en-US" sz="2400" dirty="0">
                <a:latin typeface="Monotype Corsiva" panose="03010101010201010101" pitchFamily="66" charset="0"/>
              </a:rPr>
              <a:t>Visual Studio </a:t>
            </a:r>
            <a:r>
              <a:rPr lang="ru-RU" sz="2400" dirty="0">
                <a:latin typeface="Monotype Corsiva" panose="03010101010201010101" pitchFamily="66" charset="0"/>
              </a:rPr>
              <a:t>на языке программирования</a:t>
            </a:r>
            <a:r>
              <a:rPr lang="en-US" sz="2400" dirty="0">
                <a:latin typeface="Monotype Corsiva" panose="03010101010201010101" pitchFamily="66" charset="0"/>
              </a:rPr>
              <a:t> C#</a:t>
            </a:r>
            <a:r>
              <a:rPr lang="ru-RU" sz="2400" dirty="0">
                <a:latin typeface="Monotype Corsiva" panose="03010101010201010101" pitchFamily="66" charset="0"/>
              </a:rPr>
              <a:t>.</a:t>
            </a:r>
          </a:p>
          <a:p>
            <a:r>
              <a:rPr lang="ru-RU" sz="2400" dirty="0">
                <a:latin typeface="Monotype Corsiva" panose="03010101010201010101" pitchFamily="66" charset="0"/>
              </a:rPr>
              <a:t>В данном проекте есть такие игровые механики, как</a:t>
            </a:r>
            <a:r>
              <a:rPr lang="en-US" sz="2400" dirty="0">
                <a:latin typeface="Monotype Corsiva" panose="03010101010201010101" pitchFamily="66" charset="0"/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>
                <a:latin typeface="Monotype Corsiva" panose="03010101010201010101" pitchFamily="66" charset="0"/>
              </a:rPr>
              <a:t> Карта, с возможностью передвижения и взаимодействия с квестовыми персонажами, врагами и объектами (например лут).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>
                <a:latin typeface="Monotype Corsiva" panose="03010101010201010101" pitchFamily="66" charset="0"/>
              </a:rPr>
              <a:t>Имеется система динамических характеристик главного героя, в которых можно увидеть например его силу или защиту.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>
                <a:latin typeface="Monotype Corsiva" panose="03010101010201010101" pitchFamily="66" charset="0"/>
              </a:rPr>
              <a:t>Система инвентаря с возможностью хранения найденных предметов, также имеется возможность применять найденные игровые предметы на персонаже и одетые предметы будут влиять на характеристики главного героя.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sz="2400" dirty="0">
                <a:latin typeface="Monotype Corsiva" panose="03010101010201010101" pitchFamily="66" charset="0"/>
              </a:rPr>
              <a:t>Механика диалогов. В нашей игре можно общаться с персонажами, брать у них задания, у игрока будет выбор выполнить задание в момент получения, или отложить его на потом</a:t>
            </a:r>
          </a:p>
          <a:p>
            <a:endParaRPr lang="ru-RU" dirty="0"/>
          </a:p>
        </p:txBody>
      </p:sp>
      <p:sp>
        <p:nvSpPr>
          <p:cNvPr id="7" name="Управляющая кнопка: &quot;Назад&quot; или &quot;Предыдущий&quot; 6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6DEA6C79-2469-44DD-8C03-BCE40EEFBEEA}"/>
              </a:ext>
            </a:extLst>
          </p:cNvPr>
          <p:cNvSpPr/>
          <p:nvPr/>
        </p:nvSpPr>
        <p:spPr>
          <a:xfrm>
            <a:off x="547187" y="5994400"/>
            <a:ext cx="849992" cy="366210"/>
          </a:xfrm>
          <a:prstGeom prst="actionButtonBackPrevious">
            <a:avLst/>
          </a:prstGeom>
          <a:solidFill>
            <a:schemeClr val="dk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94055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D05B13-3021-D078-766F-0FBB452F6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3" y="0"/>
            <a:ext cx="12143233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366279-E39B-815E-BB51-07F4F9BEA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0575" y="365125"/>
            <a:ext cx="6753225" cy="1325563"/>
          </a:xfrm>
        </p:spPr>
        <p:txBody>
          <a:bodyPr/>
          <a:lstStyle/>
          <a:p>
            <a:r>
              <a:rPr lang="ru-RU" dirty="0">
                <a:latin typeface="MariageAntD" pitchFamily="2" charset="-52"/>
              </a:rPr>
              <a:t>Состав</a:t>
            </a: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83F5A3E2-EA4C-0A9A-23DD-18F0F0F9F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Monotype Corsiva" panose="03010101010201010101" pitchFamily="66" charset="0"/>
              </a:rPr>
              <a:t>Бауэр Илья –Ответственный за сценарий, диалоги, сюжет, и оформление интерфейса.</a:t>
            </a:r>
          </a:p>
          <a:p>
            <a:pPr marL="0" indent="0">
              <a:buNone/>
            </a:pPr>
            <a:r>
              <a:rPr lang="ru-RU" dirty="0">
                <a:latin typeface="Monotype Corsiva" panose="03010101010201010101" pitchFamily="66" charset="0"/>
              </a:rPr>
              <a:t>Богдан Голивец – Графический дизайнер. Художник персонажей.</a:t>
            </a:r>
          </a:p>
          <a:p>
            <a:pPr marL="0" indent="0">
              <a:buNone/>
            </a:pPr>
            <a:r>
              <a:rPr lang="ru-RU" dirty="0">
                <a:latin typeface="Monotype Corsiva" panose="03010101010201010101" pitchFamily="66" charset="0"/>
              </a:rPr>
              <a:t>Никита Клочков – Ответственный за техническую часть игры.</a:t>
            </a:r>
          </a:p>
          <a:p>
            <a:pPr marL="0" indent="0">
              <a:buNone/>
            </a:pPr>
            <a:r>
              <a:rPr lang="ru-RU" dirty="0">
                <a:latin typeface="Monotype Corsiva" panose="03010101010201010101" pitchFamily="66" charset="0"/>
              </a:rPr>
              <a:t>Симакина Валерия – Графический дизайнер. Художник интерфейса.</a:t>
            </a:r>
          </a:p>
          <a:p>
            <a:pPr marL="0" indent="0">
              <a:buNone/>
            </a:pPr>
            <a:endParaRPr lang="ru-RU" dirty="0">
              <a:latin typeface="Monotype Corsiva" panose="03010101010201010101" pitchFamily="66" charset="0"/>
            </a:endParaRPr>
          </a:p>
          <a:p>
            <a:pPr marL="0" indent="0">
              <a:buNone/>
            </a:pPr>
            <a:r>
              <a:rPr lang="ru-RU" dirty="0">
                <a:latin typeface="Monotype Corsiva" panose="03010101010201010101" pitchFamily="66" charset="0"/>
              </a:rPr>
              <a:t>Руководитель проекта – Николаев Антон Юрьевич</a:t>
            </a:r>
          </a:p>
        </p:txBody>
      </p:sp>
      <p:sp>
        <p:nvSpPr>
          <p:cNvPr id="6" name="Управляющая кнопка: &quot;Назад&quot; или &quot;Предыдущий&quot;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00C39CFD-9575-40DF-B1BA-F8D9567E04ED}"/>
              </a:ext>
            </a:extLst>
          </p:cNvPr>
          <p:cNvSpPr/>
          <p:nvPr/>
        </p:nvSpPr>
        <p:spPr>
          <a:xfrm>
            <a:off x="1026159" y="5689600"/>
            <a:ext cx="849992" cy="366210"/>
          </a:xfrm>
          <a:prstGeom prst="actionButtonBackPrevious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890606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4C7AEA-62D8-43E1-987F-744122676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67616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196B65-EFF8-4BEC-92AB-9501D96D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971" y="835025"/>
            <a:ext cx="10515600" cy="1325563"/>
          </a:xfrm>
        </p:spPr>
        <p:txBody>
          <a:bodyPr>
            <a:normAutofit/>
          </a:bodyPr>
          <a:lstStyle/>
          <a:p>
            <a:r>
              <a:rPr lang="ru-RU" sz="5400" dirty="0">
                <a:latin typeface="MariageAntD" pitchFamily="2" charset="-52"/>
              </a:rPr>
              <a:t>Почему мы выбрали жанр </a:t>
            </a:r>
            <a:r>
              <a:rPr lang="en-US" sz="5400" dirty="0">
                <a:latin typeface="MariageAntD" pitchFamily="2" charset="-52"/>
              </a:rPr>
              <a:t>Dark fantasy</a:t>
            </a:r>
            <a:r>
              <a:rPr lang="ru-RU" sz="5400" dirty="0">
                <a:latin typeface="MariageAntD" pitchFamily="2" charset="-52"/>
              </a:rPr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891BD9-44DA-44C2-8C0F-BB1DBF002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816" y="2333625"/>
            <a:ext cx="10515600" cy="4351338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onotype Corsiva" panose="03010101010201010101" pitchFamily="66" charset="0"/>
              </a:rPr>
              <a:t>В последнее время этот жанр набирает популярность среди читателей книг, поэтому мы решили представить этот жанр в игровом формате</a:t>
            </a:r>
          </a:p>
          <a:p>
            <a:r>
              <a:rPr lang="ru-RU" sz="3600" dirty="0">
                <a:latin typeface="Monotype Corsiva" panose="03010101010201010101" pitchFamily="66" charset="0"/>
              </a:rPr>
              <a:t>Также </a:t>
            </a:r>
            <a:r>
              <a:rPr lang="en-US" sz="3600" dirty="0">
                <a:latin typeface="Monotype Corsiva" panose="03010101010201010101" pitchFamily="66" charset="0"/>
              </a:rPr>
              <a:t>Dark fantasy </a:t>
            </a:r>
            <a:r>
              <a:rPr lang="ru-RU" sz="3600" dirty="0">
                <a:latin typeface="Monotype Corsiva" panose="03010101010201010101" pitchFamily="66" charset="0"/>
              </a:rPr>
              <a:t>популярен и среди игроков. В пример можно взять серию видеоигр </a:t>
            </a:r>
            <a:r>
              <a:rPr lang="en-US" sz="3600" dirty="0">
                <a:latin typeface="Monotype Corsiva" panose="03010101010201010101" pitchFamily="66" charset="0"/>
              </a:rPr>
              <a:t>Dark souls</a:t>
            </a:r>
            <a:r>
              <a:rPr lang="ru-RU" sz="3600" dirty="0">
                <a:latin typeface="Monotype Corsiva" panose="03010101010201010101" pitchFamily="66" charset="0"/>
              </a:rPr>
              <a:t>, и популярную игру </a:t>
            </a:r>
            <a:r>
              <a:rPr lang="en-US" sz="3600" dirty="0">
                <a:latin typeface="Monotype Corsiva" panose="03010101010201010101" pitchFamily="66" charset="0"/>
              </a:rPr>
              <a:t>Elden Ring</a:t>
            </a:r>
            <a:r>
              <a:rPr lang="ru-RU" sz="3600" dirty="0">
                <a:latin typeface="Monotype Corsiva" panose="03010101010201010101" pitchFamily="66" charset="0"/>
              </a:rPr>
              <a:t>.</a:t>
            </a:r>
          </a:p>
        </p:txBody>
      </p:sp>
      <p:sp>
        <p:nvSpPr>
          <p:cNvPr id="6" name="Управляющая кнопка: &quot;Назад&quot; или &quot;Предыдущий&quot;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8568339D-D081-4F82-ACF1-E199DA3AE8D6}"/>
              </a:ext>
            </a:extLst>
          </p:cNvPr>
          <p:cNvSpPr/>
          <p:nvPr/>
        </p:nvSpPr>
        <p:spPr>
          <a:xfrm>
            <a:off x="1026159" y="5689600"/>
            <a:ext cx="849992" cy="366210"/>
          </a:xfrm>
          <a:prstGeom prst="actionButtonBackPrevious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065205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038892-30D0-443F-98F1-7E953F594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D0851C-D825-4FCC-B4A4-E40A3489B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258609-8954-4EF0-A625-EF29939DD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Monotype Corsiva" panose="03010101010201010101" pitchFamily="66" charset="0"/>
              </a:rPr>
              <a:t>В будущих обновлениях наша команда собирается добавить новые акты, персонажей, интересные игровые механики и внезапные повороты сюжета</a:t>
            </a:r>
          </a:p>
          <a:p>
            <a:r>
              <a:rPr lang="ru-RU" dirty="0">
                <a:latin typeface="Monotype Corsiva" panose="03010101010201010101" pitchFamily="66" charset="0"/>
              </a:rPr>
              <a:t>Обновление интерфейса и улучшение качества моделей персонажей</a:t>
            </a:r>
          </a:p>
          <a:p>
            <a:r>
              <a:rPr lang="ru-RU" dirty="0">
                <a:latin typeface="Monotype Corsiva" panose="03010101010201010101" pitchFamily="66" charset="0"/>
              </a:rPr>
              <a:t>Выведение игры на новый уровень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3CFCB4-1DCA-4F29-8467-394B298CE6ED}"/>
              </a:ext>
            </a:extLst>
          </p:cNvPr>
          <p:cNvSpPr txBox="1"/>
          <p:nvPr/>
        </p:nvSpPr>
        <p:spPr>
          <a:xfrm>
            <a:off x="4005943" y="721972"/>
            <a:ext cx="8186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MariageAntD" pitchFamily="2" charset="-52"/>
              </a:rPr>
              <a:t>Планы на будущее</a:t>
            </a:r>
          </a:p>
        </p:txBody>
      </p:sp>
      <p:sp>
        <p:nvSpPr>
          <p:cNvPr id="10" name="Управляющая кнопка: &quot;Назад&quot; или &quot;Предыдущий&quot; 9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1E814EE-D423-4206-A421-4FA3ED9520A0}"/>
              </a:ext>
            </a:extLst>
          </p:cNvPr>
          <p:cNvSpPr/>
          <p:nvPr/>
        </p:nvSpPr>
        <p:spPr>
          <a:xfrm>
            <a:off x="1026159" y="5689600"/>
            <a:ext cx="849992" cy="366210"/>
          </a:xfrm>
          <a:prstGeom prst="actionButtonBackPrevious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020019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486</Words>
  <Application>Microsoft Office PowerPoint</Application>
  <PresentationFormat>Широкоэкранный</PresentationFormat>
  <Paragraphs>49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MariageAntD</vt:lpstr>
      <vt:lpstr>Monotype Corsiva</vt:lpstr>
      <vt:lpstr>Wingdings</vt:lpstr>
      <vt:lpstr>Тема Office</vt:lpstr>
      <vt:lpstr>Текстовая RPG Angel’s Tears</vt:lpstr>
      <vt:lpstr>Содержание</vt:lpstr>
      <vt:lpstr>Персонажи</vt:lpstr>
      <vt:lpstr>Код</vt:lpstr>
      <vt:lpstr>Сюжет</vt:lpstr>
      <vt:lpstr>Механика</vt:lpstr>
      <vt:lpstr>Состав</vt:lpstr>
      <vt:lpstr>Почему мы выбрали жанр Dark fantasy?</vt:lpstr>
      <vt:lpstr> 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Работа</dc:title>
  <dc:creator>QE9492</dc:creator>
  <cp:lastModifiedBy>KPK Student</cp:lastModifiedBy>
  <cp:revision>7</cp:revision>
  <dcterms:created xsi:type="dcterms:W3CDTF">2024-01-19T19:15:30Z</dcterms:created>
  <dcterms:modified xsi:type="dcterms:W3CDTF">2024-01-24T12:38:10Z</dcterms:modified>
</cp:coreProperties>
</file>

<file path=docProps/thumbnail.jpeg>
</file>